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5E7F5-0B72-4B64-BC0F-A4070406C8C6}" type="datetimeFigureOut">
              <a:rPr lang="es-ES" smtClean="0"/>
              <a:t>05/08/2015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EBC4-FA3E-47A2-B774-B7D62EACE8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1132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5E7F5-0B72-4B64-BC0F-A4070406C8C6}" type="datetimeFigureOut">
              <a:rPr lang="es-ES" smtClean="0"/>
              <a:t>05/08/2015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EBC4-FA3E-47A2-B774-B7D62EACE8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3262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5E7F5-0B72-4B64-BC0F-A4070406C8C6}" type="datetimeFigureOut">
              <a:rPr lang="es-ES" smtClean="0"/>
              <a:t>05/08/2015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EBC4-FA3E-47A2-B774-B7D62EACE8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8437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5E7F5-0B72-4B64-BC0F-A4070406C8C6}" type="datetimeFigureOut">
              <a:rPr lang="es-ES" smtClean="0"/>
              <a:t>05/08/2015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EBC4-FA3E-47A2-B774-B7D62EACE8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9464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5E7F5-0B72-4B64-BC0F-A4070406C8C6}" type="datetimeFigureOut">
              <a:rPr lang="es-ES" smtClean="0"/>
              <a:t>05/08/2015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EBC4-FA3E-47A2-B774-B7D62EACE8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9628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5E7F5-0B72-4B64-BC0F-A4070406C8C6}" type="datetimeFigureOut">
              <a:rPr lang="es-ES" smtClean="0"/>
              <a:t>05/08/2015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EBC4-FA3E-47A2-B774-B7D62EACE8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3648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5E7F5-0B72-4B64-BC0F-A4070406C8C6}" type="datetimeFigureOut">
              <a:rPr lang="es-ES" smtClean="0"/>
              <a:t>05/08/2015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EBC4-FA3E-47A2-B774-B7D62EACE8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4037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5E7F5-0B72-4B64-BC0F-A4070406C8C6}" type="datetimeFigureOut">
              <a:rPr lang="es-ES" smtClean="0"/>
              <a:t>05/08/2015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EBC4-FA3E-47A2-B774-B7D62EACE8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24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5E7F5-0B72-4B64-BC0F-A4070406C8C6}" type="datetimeFigureOut">
              <a:rPr lang="es-ES" smtClean="0"/>
              <a:t>05/08/2015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EBC4-FA3E-47A2-B774-B7D62EACE8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661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5E7F5-0B72-4B64-BC0F-A4070406C8C6}" type="datetimeFigureOut">
              <a:rPr lang="es-ES" smtClean="0"/>
              <a:t>05/08/2015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EBC4-FA3E-47A2-B774-B7D62EACE8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9020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5E7F5-0B72-4B64-BC0F-A4070406C8C6}" type="datetimeFigureOut">
              <a:rPr lang="es-ES" smtClean="0"/>
              <a:t>05/08/2015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EBC4-FA3E-47A2-B774-B7D62EACE8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4560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5E7F5-0B72-4B64-BC0F-A4070406C8C6}" type="datetimeFigureOut">
              <a:rPr lang="es-ES" smtClean="0"/>
              <a:t>05/08/2015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9EBC4-FA3E-47A2-B774-B7D62EACE8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7502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CANCIONES DE FLAUTA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7856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-24084" y="0"/>
            <a:ext cx="9168083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dirty="0"/>
              <a:t>Mario Bros </a:t>
            </a:r>
            <a:br>
              <a:rPr lang="it-IT" sz="2000" b="1" dirty="0"/>
            </a:br>
            <a:r>
              <a:rPr lang="it-IT" sz="2000" b="1" dirty="0"/>
              <a:t/>
            </a:r>
            <a:br>
              <a:rPr lang="it-IT" sz="2000" b="1" dirty="0"/>
            </a:br>
            <a:r>
              <a:rPr lang="it-IT" sz="2000" b="1" dirty="0"/>
              <a:t/>
            </a:r>
            <a:br>
              <a:rPr lang="it-IT" sz="2000" b="1" dirty="0"/>
            </a:br>
            <a:r>
              <a:rPr lang="it-IT" sz="2000" b="1" dirty="0"/>
              <a:t>mi* mi*mi* do* mi* so|* </a:t>
            </a:r>
            <a:br>
              <a:rPr lang="it-IT" sz="2000" b="1" dirty="0"/>
            </a:br>
            <a:r>
              <a:rPr lang="it-IT" sz="2000" b="1" dirty="0"/>
              <a:t>do* so| mi la si sib la so|, mi* so|* la* fa* so|* mi* do* re* si </a:t>
            </a:r>
            <a:br>
              <a:rPr lang="it-IT" sz="2000" b="1" dirty="0"/>
            </a:br>
            <a:r>
              <a:rPr lang="it-IT" sz="2000" b="1" dirty="0"/>
              <a:t>(2 veces) </a:t>
            </a:r>
            <a:br>
              <a:rPr lang="it-IT" sz="2000" b="1" dirty="0"/>
            </a:br>
            <a:r>
              <a:rPr lang="it-IT" sz="2000" b="1" dirty="0"/>
              <a:t>so|* fa#* fa* re#* mi* so|# la do* la do* re* </a:t>
            </a:r>
            <a:br>
              <a:rPr lang="it-IT" sz="2000" b="1" dirty="0"/>
            </a:br>
            <a:r>
              <a:rPr lang="it-IT" sz="2000" b="1" dirty="0"/>
              <a:t>so|* fa#* fa* re#* mi* do** do** do** </a:t>
            </a:r>
            <a:br>
              <a:rPr lang="it-IT" sz="2000" b="1" dirty="0"/>
            </a:br>
            <a:r>
              <a:rPr lang="it-IT" sz="2000" b="1" dirty="0"/>
              <a:t>so|* fa#* fa* re#* mi* so|# la do* la do* re* </a:t>
            </a:r>
            <a:br>
              <a:rPr lang="it-IT" sz="2000" b="1" dirty="0"/>
            </a:br>
            <a:r>
              <a:rPr lang="it-IT" sz="2000" b="1" dirty="0"/>
              <a:t>re#* re* do* </a:t>
            </a:r>
            <a:br>
              <a:rPr lang="it-IT" sz="2000" b="1" dirty="0"/>
            </a:br>
            <a:r>
              <a:rPr lang="it-IT" sz="2000" b="1" dirty="0"/>
              <a:t>do do do do re mi do la so| </a:t>
            </a:r>
            <a:br>
              <a:rPr lang="it-IT" sz="2000" b="1" dirty="0"/>
            </a:br>
            <a:r>
              <a:rPr lang="it-IT" sz="2000" b="1" dirty="0"/>
              <a:t>do do do do re mi </a:t>
            </a:r>
            <a:br>
              <a:rPr lang="it-IT" sz="2000" b="1" dirty="0"/>
            </a:br>
            <a:r>
              <a:rPr lang="it-IT" sz="2000" b="1" dirty="0"/>
              <a:t>do do do do re mi do la so| </a:t>
            </a:r>
            <a:br>
              <a:rPr lang="it-IT" sz="2000" b="1" dirty="0"/>
            </a:br>
            <a:r>
              <a:rPr lang="it-IT" sz="2000" b="1" dirty="0"/>
              <a:t>mi mi mi do mi so| </a:t>
            </a:r>
            <a:br>
              <a:rPr lang="it-IT" sz="2000" b="1" dirty="0"/>
            </a:br>
            <a:r>
              <a:rPr lang="it-IT" sz="2000" b="1" dirty="0"/>
              <a:t>mi do so| so|# la fa fa la </a:t>
            </a:r>
            <a:br>
              <a:rPr lang="it-IT" sz="2000" b="1" dirty="0"/>
            </a:br>
            <a:r>
              <a:rPr lang="it-IT" sz="2000" b="1" dirty="0"/>
              <a:t>si la la la so| fa mi do la so| </a:t>
            </a:r>
            <a:br>
              <a:rPr lang="it-IT" sz="2000" b="1" dirty="0"/>
            </a:br>
            <a:r>
              <a:rPr lang="it-IT" sz="2000" b="1" dirty="0"/>
              <a:t>mi do so| so|# la fa fa la </a:t>
            </a:r>
            <a:br>
              <a:rPr lang="it-IT" sz="2000" b="1" dirty="0"/>
            </a:br>
            <a:r>
              <a:rPr lang="it-IT" sz="2000" b="1" dirty="0"/>
              <a:t>si fa fa fa mi re do (2 veces) </a:t>
            </a:r>
            <a:br>
              <a:rPr lang="it-IT" sz="2000" b="1" dirty="0"/>
            </a:br>
            <a:r>
              <a:rPr lang="it-IT" sz="2000" b="1" dirty="0"/>
              <a:t>do so| mi la si la so|# si la so| </a:t>
            </a:r>
          </a:p>
        </p:txBody>
      </p:sp>
    </p:spTree>
    <p:extLst>
      <p:ext uri="{BB962C8B-B14F-4D97-AF65-F5344CB8AC3E}">
        <p14:creationId xmlns:p14="http://schemas.microsoft.com/office/powerpoint/2010/main" val="1882809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918" y="0"/>
            <a:ext cx="913508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400" b="1" dirty="0"/>
              <a:t>Feliz Cumple Años </a:t>
            </a:r>
            <a:br>
              <a:rPr lang="es-ES" sz="4400" b="1" dirty="0"/>
            </a:br>
            <a:r>
              <a:rPr lang="es-ES" sz="4400" b="1" dirty="0"/>
              <a:t/>
            </a:r>
            <a:br>
              <a:rPr lang="es-ES" sz="4400" b="1" dirty="0"/>
            </a:br>
            <a:r>
              <a:rPr lang="es-ES" sz="4400" b="1" dirty="0"/>
              <a:t/>
            </a:r>
            <a:br>
              <a:rPr lang="es-ES" sz="4400" b="1" dirty="0"/>
            </a:br>
            <a:r>
              <a:rPr lang="es-ES" sz="4400" b="1" dirty="0" err="1"/>
              <a:t>sol,sol,la,sol,do,si</a:t>
            </a:r>
            <a:r>
              <a:rPr lang="es-ES" sz="4400" b="1" dirty="0"/>
              <a:t> </a:t>
            </a:r>
            <a:br>
              <a:rPr lang="es-ES" sz="4400" b="1" dirty="0"/>
            </a:br>
            <a:r>
              <a:rPr lang="es-ES" sz="4400" b="1" dirty="0" err="1"/>
              <a:t>sol,sol,la,sol,re,do</a:t>
            </a:r>
            <a:r>
              <a:rPr lang="es-ES" sz="4400" b="1" dirty="0"/>
              <a:t> </a:t>
            </a:r>
            <a:br>
              <a:rPr lang="es-ES" sz="4400" b="1" dirty="0"/>
            </a:br>
            <a:r>
              <a:rPr lang="es-ES" sz="4400" b="1" dirty="0" err="1"/>
              <a:t>sol,sol,sol,mi,do,si,la</a:t>
            </a:r>
            <a:r>
              <a:rPr lang="es-ES" sz="4400" b="1" dirty="0"/>
              <a:t> </a:t>
            </a:r>
            <a:br>
              <a:rPr lang="es-ES" sz="4400" b="1" dirty="0"/>
            </a:br>
            <a:r>
              <a:rPr lang="es-ES" sz="4400" b="1" dirty="0" err="1"/>
              <a:t>fa,fa,mi,do,re,do</a:t>
            </a:r>
            <a:endParaRPr lang="es-ES" sz="4400" b="1" dirty="0"/>
          </a:p>
        </p:txBody>
      </p:sp>
    </p:spTree>
    <p:extLst>
      <p:ext uri="{BB962C8B-B14F-4D97-AF65-F5344CB8AC3E}">
        <p14:creationId xmlns:p14="http://schemas.microsoft.com/office/powerpoint/2010/main" val="151948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1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800" b="1" dirty="0"/>
              <a:t>Noche de paz </a:t>
            </a:r>
            <a:br>
              <a:rPr lang="it-IT" sz="4800" b="1" dirty="0"/>
            </a:br>
            <a:r>
              <a:rPr lang="it-IT" sz="4800" b="1" dirty="0"/>
              <a:t/>
            </a:r>
            <a:br>
              <a:rPr lang="it-IT" sz="4800" b="1" dirty="0"/>
            </a:br>
            <a:r>
              <a:rPr lang="it-IT" sz="4800" b="1" dirty="0"/>
              <a:t/>
            </a:r>
            <a:br>
              <a:rPr lang="it-IT" sz="4800" b="1" dirty="0"/>
            </a:br>
            <a:r>
              <a:rPr lang="it-IT" sz="4800" b="1" dirty="0"/>
              <a:t>sol la sol mi sol la sol mi </a:t>
            </a:r>
            <a:br>
              <a:rPr lang="it-IT" sz="4800" b="1" dirty="0"/>
            </a:br>
            <a:r>
              <a:rPr lang="it-IT" sz="4800" b="1" dirty="0"/>
              <a:t>re' re' si do' do' sol </a:t>
            </a:r>
            <a:br>
              <a:rPr lang="it-IT" sz="4800" b="1" dirty="0"/>
            </a:br>
            <a:r>
              <a:rPr lang="it-IT" sz="4800" b="1" dirty="0"/>
              <a:t>la la do' si la sol la sol mi </a:t>
            </a:r>
            <a:br>
              <a:rPr lang="it-IT" sz="4800" b="1" dirty="0"/>
            </a:br>
            <a:r>
              <a:rPr lang="it-IT" sz="4800" b="1" dirty="0"/>
              <a:t>la la do' si la sol la sol mi </a:t>
            </a:r>
            <a:br>
              <a:rPr lang="it-IT" sz="4800" b="1" dirty="0"/>
            </a:br>
            <a:r>
              <a:rPr lang="it-IT" sz="4800" b="1" dirty="0"/>
              <a:t>re' re' fa' re' si do' mi' </a:t>
            </a:r>
            <a:br>
              <a:rPr lang="it-IT" sz="4800" b="1" dirty="0"/>
            </a:br>
            <a:r>
              <a:rPr lang="it-IT" sz="4800" b="1" dirty="0"/>
              <a:t>do' sol mi sol fa re do </a:t>
            </a:r>
          </a:p>
        </p:txBody>
      </p:sp>
    </p:spTree>
    <p:extLst>
      <p:ext uri="{BB962C8B-B14F-4D97-AF65-F5344CB8AC3E}">
        <p14:creationId xmlns:p14="http://schemas.microsoft.com/office/powerpoint/2010/main" val="2472804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000" b="1" dirty="0"/>
              <a:t>Himno de la </a:t>
            </a:r>
            <a:r>
              <a:rPr lang="es-ES" sz="4000" b="1" dirty="0" err="1"/>
              <a:t>Alegria</a:t>
            </a:r>
            <a:r>
              <a:rPr lang="es-ES" sz="4000" b="1" dirty="0"/>
              <a:t> </a:t>
            </a:r>
            <a:br>
              <a:rPr lang="es-ES" sz="4000" b="1" dirty="0"/>
            </a:br>
            <a:r>
              <a:rPr lang="es-ES" sz="4000" b="1" dirty="0"/>
              <a:t/>
            </a:r>
            <a:br>
              <a:rPr lang="es-ES" sz="4000" b="1" dirty="0"/>
            </a:br>
            <a:r>
              <a:rPr lang="es-ES" sz="4000" b="1" dirty="0"/>
              <a:t/>
            </a:r>
            <a:br>
              <a:rPr lang="es-ES" sz="4000" b="1" dirty="0"/>
            </a:br>
            <a:r>
              <a:rPr lang="es-ES" sz="4000" b="1" dirty="0"/>
              <a:t>Si do' re' re' do' si la sol </a:t>
            </a:r>
            <a:br>
              <a:rPr lang="es-ES" sz="4000" b="1" dirty="0"/>
            </a:br>
            <a:r>
              <a:rPr lang="es-ES" sz="4000" b="1" dirty="0" err="1"/>
              <a:t>sol</a:t>
            </a:r>
            <a:r>
              <a:rPr lang="es-ES" sz="4000" b="1" dirty="0"/>
              <a:t> la si </a:t>
            </a:r>
            <a:r>
              <a:rPr lang="es-ES" sz="4000" b="1" dirty="0" err="1"/>
              <a:t>si</a:t>
            </a:r>
            <a:r>
              <a:rPr lang="es-ES" sz="4000" b="1" dirty="0"/>
              <a:t> la </a:t>
            </a:r>
            <a:r>
              <a:rPr lang="es-ES" sz="4000" b="1" dirty="0" err="1"/>
              <a:t>la</a:t>
            </a:r>
            <a:r>
              <a:rPr lang="es-ES" sz="4000" b="1" dirty="0"/>
              <a:t> </a:t>
            </a:r>
            <a:br>
              <a:rPr lang="es-ES" sz="4000" b="1" dirty="0"/>
            </a:br>
            <a:r>
              <a:rPr lang="es-ES" sz="4000" b="1" dirty="0"/>
              <a:t>si do' re' re' do' si la sol </a:t>
            </a:r>
            <a:br>
              <a:rPr lang="es-ES" sz="4000" b="1" dirty="0"/>
            </a:br>
            <a:r>
              <a:rPr lang="es-ES" sz="4000" b="1" dirty="0" err="1"/>
              <a:t>sol</a:t>
            </a:r>
            <a:r>
              <a:rPr lang="es-ES" sz="4000" b="1" dirty="0"/>
              <a:t> la si la sol </a:t>
            </a:r>
            <a:r>
              <a:rPr lang="es-ES" sz="4000" b="1" dirty="0" err="1"/>
              <a:t>sol</a:t>
            </a:r>
            <a:r>
              <a:rPr lang="es-ES" sz="4000" b="1" dirty="0"/>
              <a:t> </a:t>
            </a:r>
            <a:br>
              <a:rPr lang="es-ES" sz="4000" b="1" dirty="0"/>
            </a:br>
            <a:r>
              <a:rPr lang="es-ES" sz="4000" b="1" dirty="0"/>
              <a:t>la si sol la si do' si sol </a:t>
            </a:r>
            <a:br>
              <a:rPr lang="es-ES" sz="4000" b="1" dirty="0"/>
            </a:br>
            <a:r>
              <a:rPr lang="es-ES" sz="4000" b="1" dirty="0"/>
              <a:t>la si do' si la sol la re </a:t>
            </a:r>
            <a:br>
              <a:rPr lang="es-ES" sz="4000" b="1" dirty="0"/>
            </a:br>
            <a:r>
              <a:rPr lang="es-ES" sz="4000" b="1" dirty="0"/>
              <a:t>si do' re' re' do' si la sol </a:t>
            </a:r>
            <a:br>
              <a:rPr lang="es-ES" sz="4000" b="1" dirty="0"/>
            </a:br>
            <a:r>
              <a:rPr lang="es-ES" sz="4000" b="1" dirty="0" err="1"/>
              <a:t>sol</a:t>
            </a:r>
            <a:r>
              <a:rPr lang="es-ES" sz="4000" b="1" dirty="0"/>
              <a:t> la si la sol </a:t>
            </a:r>
            <a:r>
              <a:rPr lang="es-ES" sz="4000" b="1" dirty="0" err="1"/>
              <a:t>sol</a:t>
            </a:r>
            <a:r>
              <a:rPr lang="es-ES" sz="4000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95268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</Words>
  <Application>Microsoft Office PowerPoint</Application>
  <PresentationFormat>Presentación en pantalla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CANCIONES DE FLAUTA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CANCIONES DE FLAUTA</dc:title>
  <dc:creator>ORDENADOR</dc:creator>
  <cp:lastModifiedBy>ORDENADOR</cp:lastModifiedBy>
  <cp:revision>1</cp:revision>
  <dcterms:created xsi:type="dcterms:W3CDTF">2015-08-05T22:01:33Z</dcterms:created>
  <dcterms:modified xsi:type="dcterms:W3CDTF">2015-08-05T22:05:11Z</dcterms:modified>
</cp:coreProperties>
</file>