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60" r:id="rId7"/>
    <p:sldId id="259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2C2C-68DD-400F-AB05-F2A3A53BF052}" type="datetimeFigureOut">
              <a:rPr lang="es-CO" smtClean="0"/>
              <a:t>25/02/2015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105B-438D-4644-A8CE-B7958E3115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82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2C2C-68DD-400F-AB05-F2A3A53BF052}" type="datetimeFigureOut">
              <a:rPr lang="es-CO" smtClean="0"/>
              <a:t>25/02/2015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105B-438D-4644-A8CE-B7958E3115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736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2C2C-68DD-400F-AB05-F2A3A53BF052}" type="datetimeFigureOut">
              <a:rPr lang="es-CO" smtClean="0"/>
              <a:t>25/02/2015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105B-438D-4644-A8CE-B7958E3115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705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2C2C-68DD-400F-AB05-F2A3A53BF052}" type="datetimeFigureOut">
              <a:rPr lang="es-CO" smtClean="0"/>
              <a:t>25/02/2015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105B-438D-4644-A8CE-B7958E3115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21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2C2C-68DD-400F-AB05-F2A3A53BF052}" type="datetimeFigureOut">
              <a:rPr lang="es-CO" smtClean="0"/>
              <a:t>25/02/2015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105B-438D-4644-A8CE-B7958E3115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007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2C2C-68DD-400F-AB05-F2A3A53BF052}" type="datetimeFigureOut">
              <a:rPr lang="es-CO" smtClean="0"/>
              <a:t>25/02/2015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105B-438D-4644-A8CE-B7958E3115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557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2C2C-68DD-400F-AB05-F2A3A53BF052}" type="datetimeFigureOut">
              <a:rPr lang="es-CO" smtClean="0"/>
              <a:t>25/02/2015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105B-438D-4644-A8CE-B7958E3115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032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2C2C-68DD-400F-AB05-F2A3A53BF052}" type="datetimeFigureOut">
              <a:rPr lang="es-CO" smtClean="0"/>
              <a:t>25/02/2015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105B-438D-4644-A8CE-B7958E3115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702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2C2C-68DD-400F-AB05-F2A3A53BF052}" type="datetimeFigureOut">
              <a:rPr lang="es-CO" smtClean="0"/>
              <a:t>25/02/2015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105B-438D-4644-A8CE-B7958E3115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379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2C2C-68DD-400F-AB05-F2A3A53BF052}" type="datetimeFigureOut">
              <a:rPr lang="es-CO" smtClean="0"/>
              <a:t>25/02/2015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105B-438D-4644-A8CE-B7958E3115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753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2C2C-68DD-400F-AB05-F2A3A53BF052}" type="datetimeFigureOut">
              <a:rPr lang="es-CO" smtClean="0"/>
              <a:t>25/02/2015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105B-438D-4644-A8CE-B7958E3115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983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A2C2C-68DD-400F-AB05-F2A3A53BF052}" type="datetimeFigureOut">
              <a:rPr lang="es-CO" smtClean="0"/>
              <a:t>25/02/2015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105B-438D-4644-A8CE-B7958E3115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436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ultura" TargetMode="External"/><Relationship Id="rId2" Type="http://schemas.openxmlformats.org/officeDocument/2006/relationships/hyperlink" Target="http://es.wikipedia.org/wiki/M%C3%BAsic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ompositor" TargetMode="External"/><Relationship Id="rId7" Type="http://schemas.openxmlformats.org/officeDocument/2006/relationships/hyperlink" Target="http://es.wikipedia.org/wiki/Autor" TargetMode="External"/><Relationship Id="rId2" Type="http://schemas.openxmlformats.org/officeDocument/2006/relationships/hyperlink" Target="http://es.wikipedia.org/wiki/Econom%C3%AD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s.wikipedia.org/wiki/Sociedad" TargetMode="External"/><Relationship Id="rId5" Type="http://schemas.openxmlformats.org/officeDocument/2006/relationships/hyperlink" Target="http://es.wikipedia.org/wiki/Arte" TargetMode="External"/><Relationship Id="rId4" Type="http://schemas.openxmlformats.org/officeDocument/2006/relationships/hyperlink" Target="http://es.wikipedia.org/wiki/Est%C3%A9tic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Historia_de_la_m%C3%BAsica#cite_note-1" TargetMode="External"/><Relationship Id="rId2" Type="http://schemas.openxmlformats.org/officeDocument/2006/relationships/hyperlink" Target="http://es.wikipedia.org/wiki/Ser_humano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HISTORIA DE LA MUSICA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GRADO 5°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486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mapspublic2.ihmc.us/servlet/SBReadResourceServlet?rid=1230836599677_100314499_29794&amp;partName=html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10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9223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3200" dirty="0"/>
              <a:t>La </a:t>
            </a:r>
            <a:r>
              <a:rPr lang="es-CO" sz="3200" b="1" dirty="0"/>
              <a:t>historia de la música</a:t>
            </a:r>
            <a:r>
              <a:rPr lang="es-CO" sz="3200" dirty="0"/>
              <a:t> es el estudio de las diferentes tradiciones en la </a:t>
            </a:r>
            <a:r>
              <a:rPr lang="es-CO" sz="3200" dirty="0">
                <a:hlinkClick r:id="rId2" tooltip="Música"/>
              </a:rPr>
              <a:t>música</a:t>
            </a:r>
            <a:r>
              <a:rPr lang="es-CO" sz="3200" dirty="0"/>
              <a:t> y su ordenación en el tiempo.</a:t>
            </a:r>
          </a:p>
          <a:p>
            <a:pPr algn="just"/>
            <a:r>
              <a:rPr lang="es-CO" sz="3200" dirty="0"/>
              <a:t>Dado que toda </a:t>
            </a:r>
            <a:r>
              <a:rPr lang="es-CO" sz="3200" dirty="0">
                <a:hlinkClick r:id="rId3" tooltip="Cultura"/>
              </a:rPr>
              <a:t>cultura</a:t>
            </a:r>
            <a:r>
              <a:rPr lang="es-CO" sz="3200" dirty="0"/>
              <a:t> conocida ha tenido alguna forma de manifestación musical, la historia de la música abarca a todas las sociedades y épocas, y no se limita, como ha venido siendo habitual a Occidente, donde se ha utilizado la expresión "historia de la música" para referirse a la historia de la música europea y su evolución en el mundo occidental.</a:t>
            </a:r>
          </a:p>
        </p:txBody>
      </p:sp>
    </p:spTree>
    <p:extLst>
      <p:ext uri="{BB962C8B-B14F-4D97-AF65-F5344CB8AC3E}">
        <p14:creationId xmlns:p14="http://schemas.microsoft.com/office/powerpoint/2010/main" val="342859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tml.rincondelvago.com/00006646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560840" cy="558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96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212" y="0"/>
            <a:ext cx="91287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3600" dirty="0"/>
              <a:t>La música de una cultura está estrechamente relacionada con otros aspectos de la cultura, como la </a:t>
            </a:r>
            <a:r>
              <a:rPr lang="es-CO" sz="3600" dirty="0" err="1"/>
              <a:t>organización</a:t>
            </a:r>
            <a:r>
              <a:rPr lang="es-CO" sz="3600" dirty="0" err="1">
                <a:hlinkClick r:id="rId2" tooltip="Economía"/>
              </a:rPr>
              <a:t>económica</a:t>
            </a:r>
            <a:r>
              <a:rPr lang="es-CO" sz="3600" dirty="0"/>
              <a:t>, el desarrollo técnico, la actitud de los </a:t>
            </a:r>
            <a:r>
              <a:rPr lang="es-CO" sz="3600" dirty="0">
                <a:hlinkClick r:id="rId3" tooltip="Compositor"/>
              </a:rPr>
              <a:t>compositores</a:t>
            </a:r>
            <a:r>
              <a:rPr lang="es-CO" sz="3600" dirty="0"/>
              <a:t> y su relación con los oyentes, las ideas </a:t>
            </a:r>
            <a:r>
              <a:rPr lang="es-CO" sz="3600" dirty="0">
                <a:hlinkClick r:id="rId4" tooltip="Estética"/>
              </a:rPr>
              <a:t>estéticas</a:t>
            </a:r>
            <a:r>
              <a:rPr lang="es-CO" sz="3600" dirty="0"/>
              <a:t> más generalizadas de cada comunidad y la visión acerca de la función del </a:t>
            </a:r>
            <a:r>
              <a:rPr lang="es-CO" sz="3600" dirty="0">
                <a:hlinkClick r:id="rId5" tooltip="Arte"/>
              </a:rPr>
              <a:t>arte</a:t>
            </a:r>
            <a:r>
              <a:rPr lang="es-CO" sz="3600" dirty="0"/>
              <a:t> en la </a:t>
            </a:r>
            <a:r>
              <a:rPr lang="es-CO" sz="3600" dirty="0">
                <a:hlinkClick r:id="rId6" tooltip="Sociedad"/>
              </a:rPr>
              <a:t>sociedad</a:t>
            </a:r>
            <a:r>
              <a:rPr lang="es-CO" sz="3600" dirty="0"/>
              <a:t>, así como las variantes biográficas de cada </a:t>
            </a:r>
            <a:r>
              <a:rPr lang="es-CO" sz="3600" dirty="0">
                <a:hlinkClick r:id="rId7" tooltip="Autor"/>
              </a:rPr>
              <a:t>autor</a:t>
            </a:r>
            <a:r>
              <a:rPr lang="es-CO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2091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9"/>
            <a:ext cx="9144000" cy="6864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46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4376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4000" dirty="0"/>
              <a:t>En su sentido más amplio, la música nace con el ser humano, y ya estaba presente, según algunos estudios, mucho antes de la extensión del </a:t>
            </a:r>
            <a:r>
              <a:rPr lang="es-CO" sz="4000" dirty="0">
                <a:hlinkClick r:id="rId2" tooltip="Ser humano"/>
              </a:rPr>
              <a:t>ser humano</a:t>
            </a:r>
            <a:r>
              <a:rPr lang="es-CO" sz="4000" dirty="0"/>
              <a:t> por el planeta, hace más de 50 000 años.</a:t>
            </a:r>
            <a:r>
              <a:rPr lang="es-CO" sz="4000" baseline="30000" dirty="0">
                <a:hlinkClick r:id="rId3"/>
              </a:rPr>
              <a:t>1</a:t>
            </a:r>
            <a:r>
              <a:rPr lang="es-CO" sz="4000" dirty="0"/>
              <a:t> Es por tanto una manifestación cultural universal.</a:t>
            </a:r>
          </a:p>
        </p:txBody>
      </p:sp>
    </p:spTree>
    <p:extLst>
      <p:ext uri="{BB962C8B-B14F-4D97-AF65-F5344CB8AC3E}">
        <p14:creationId xmlns:p14="http://schemas.microsoft.com/office/powerpoint/2010/main" val="31116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ltamiz.com/elcedazo/wp-content/uploads/2012/05/Escala-de-do-may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6638"/>
            <a:ext cx="9144000" cy="275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276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64</Words>
  <Application>Microsoft Office PowerPoint</Application>
  <PresentationFormat>Presentación en pantalla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HISTORIA DE LA MUSICA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 LA MUSICA</dc:title>
  <dc:creator>alejandro</dc:creator>
  <cp:lastModifiedBy>alejandro</cp:lastModifiedBy>
  <cp:revision>1</cp:revision>
  <dcterms:created xsi:type="dcterms:W3CDTF">2015-02-25T22:02:27Z</dcterms:created>
  <dcterms:modified xsi:type="dcterms:W3CDTF">2015-02-25T22:09:19Z</dcterms:modified>
</cp:coreProperties>
</file>